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2588FB-57A3-407C-9595-A70A3B4150F5}" type="datetimeFigureOut">
              <a:rPr lang="fr-FR" smtClean="0"/>
              <a:pPr/>
              <a:t>19/02/2010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5D1985-4C00-4453-9877-E68A6800088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87</TotalTime>
  <Words>0</Words>
  <Application>Microsoft Office PowerPoint</Application>
  <PresentationFormat>Affichage à l'écran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Diapositive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$Titre</dc:title>
  <dc:creator>bcaims</dc:creator>
  <cp:lastModifiedBy>bcaims</cp:lastModifiedBy>
  <cp:revision>7</cp:revision>
  <dcterms:created xsi:type="dcterms:W3CDTF">2010-01-18T13:09:21Z</dcterms:created>
  <dcterms:modified xsi:type="dcterms:W3CDTF">2010-02-19T17:16:42Z</dcterms:modified>
</cp:coreProperties>
</file>

<file path=docProps/thumbnail.jpeg>
</file>